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09.12.2019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09.12.2019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09.12.2019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09.12.2019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D0087-D0C8-3743-A882-873AA979BF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204386" y="16895"/>
            <a:ext cx="5783228" cy="682420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4975761"/>
            <a:ext cx="3710152" cy="1756115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ИУ7-53Б</a:t>
            </a: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515318-19E2-DF48-BC4F-791877EE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766" y="2713509"/>
            <a:ext cx="5177014" cy="3468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A29D95-3AFC-074B-A303-741083161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1" y="2713508"/>
            <a:ext cx="5177014" cy="3468195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Примеры работы программы </a:t>
            </a:r>
          </a:p>
        </p:txBody>
      </p:sp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Выводы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-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 большого числа частиц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</a:t>
            </a:r>
            <a:r>
              <a:rPr lang="ru-RU" sz="1900" dirty="0">
                <a:latin typeface="+mj-lt"/>
              </a:rPr>
              <a:t>–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 при столкновении с телом, имею­щим </a:t>
            </a:r>
            <a:r>
              <a:rPr lang="ru-RU" sz="1900" dirty="0" err="1">
                <a:latin typeface="+mj-lt"/>
              </a:rPr>
              <a:t>большии</a:t>
            </a:r>
            <a:r>
              <a:rPr lang="ru-RU" sz="1900" dirty="0">
                <a:latin typeface="+mj-lt"/>
              </a:rPr>
              <a:t>̆ размер с использованием графического редактора систем частиц.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531770" y="2483067"/>
            <a:ext cx="9128460" cy="18787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Спасибо за внимание!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175645"/>
            <a:ext cx="4680198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протяжении десятилетий взрывы были самыми динамичными и визуально привлекательными спецэффектами в кино и видеоиграх.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3" y="2112583"/>
            <a:ext cx="9403051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телом, имею­щим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размер с использованием графического редактора систем частиц. Моделирование основано на физическом явлении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частиц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широко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в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графике метод представления объектов, не имеющих четки геометрических границ. 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взрыва частиц может быть описана по разному в зависимости от 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источника силы,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порождающеи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взрыв. В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даннои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работе, источником является шарообразное тело, врезающееся в систему более мелких частиц. </a:t>
            </a:r>
          </a:p>
          <a:p>
            <a:r>
              <a:rPr lang="ru-RU" sz="1900" b="1" dirty="0">
                <a:latin typeface="+mj-lt"/>
              </a:rPr>
              <a:t>Функциональная модель</a:t>
            </a:r>
            <a:r>
              <a:rPr lang="ru-RU" sz="1900" dirty="0">
                <a:latin typeface="+mj-lt"/>
              </a:rPr>
              <a:t>, отобра­жающая структуру и функции системы: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60" y="3908911"/>
            <a:ext cx="5416771" cy="28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00968"/>
              </p:ext>
            </p:extLst>
          </p:nvPr>
        </p:nvGraphicFramePr>
        <p:xfrm>
          <a:off x="2031998" y="2564520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584439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838588"/>
              </p:ext>
            </p:extLst>
          </p:nvPr>
        </p:nvGraphicFramePr>
        <p:xfrm>
          <a:off x="283779" y="1983828"/>
          <a:ext cx="11645463" cy="479725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267200">
                  <a:extLst>
                    <a:ext uri="{9D8B030D-6E8A-4147-A177-3AD203B41FA5}">
                      <a16:colId xmlns:a16="http://schemas.microsoft.com/office/drawing/2014/main" val="5021049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635063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47091">
                <a:tc gridSpan="3"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Алгоритмы удаления невидимых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поверхностеи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607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45690">
                <a:tc>
                  <a:txBody>
                    <a:bodyPr/>
                    <a:lstStyle/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Наиболее простой.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Время работы алгоритма не зависит от сложности сцены.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Многоугольники, составляющие сцену, могут обрабатываться в произвольном порядке.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Затраты памяти.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Трудности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реализациеи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эффектов прозрачности или просвечивания и устранения лестничного эффекта.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Сложная работа с поверхностями второго порядка.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dirty="0">
                          <a:latin typeface="+mj-lt"/>
                          <a:cs typeface="Times New Roman" panose="02020603050405020304" pitchFamily="18" charset="0"/>
                        </a:rPr>
                        <a:t>Более сложный. 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Times New Roman" panose="02020603050405020304" pitchFamily="18" charset="0"/>
                        </a:rPr>
                        <a:t>Алгоритм работает с многоугольниками.</a:t>
                      </a:r>
                      <a:endParaRPr lang="ru-RU" sz="19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Простой, позволяет совместить определение видимости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расчётом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цвета пикселя.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Сцена состоит из геометрических примитивов, пересечение вычисляется аналитически. 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Может быть модифицирован для отображения общего освещения сцены.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Большое количество вычислений и следовательно большие временные затраты. 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just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72620" y="449879"/>
            <a:ext cx="884675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Конструкторскии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DE18A8B-4684-984E-A6EB-AF83E752CD65}"/>
              </a:ext>
            </a:extLst>
          </p:cNvPr>
          <p:cNvSpPr txBox="1">
            <a:spLocks/>
          </p:cNvSpPr>
          <p:nvPr/>
        </p:nvSpPr>
        <p:spPr>
          <a:xfrm>
            <a:off x="1546872" y="1978004"/>
            <a:ext cx="9403051" cy="39393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Математические основы метода математического моделирования</a:t>
            </a:r>
          </a:p>
          <a:p>
            <a:r>
              <a:rPr lang="ru-RU" sz="1900" b="1" dirty="0">
                <a:latin typeface="+mj-lt"/>
              </a:rPr>
              <a:t>Алгоритм </a:t>
            </a:r>
            <a:r>
              <a:rPr lang="ru-RU" sz="1900" b="1" dirty="0" err="1">
                <a:latin typeface="+mj-lt"/>
              </a:rPr>
              <a:t>обратнои</a:t>
            </a:r>
            <a:r>
              <a:rPr lang="ru-RU" sz="1900" b="1" dirty="0">
                <a:latin typeface="+mj-lt"/>
              </a:rPr>
              <a:t>̆ трассировки </a:t>
            </a:r>
            <a:r>
              <a:rPr lang="ru-RU" sz="1900" b="1" dirty="0" err="1">
                <a:latin typeface="+mj-lt"/>
              </a:rPr>
              <a:t>лучеи</a:t>
            </a:r>
            <a:r>
              <a:rPr lang="ru-RU" sz="1900" b="1" dirty="0">
                <a:latin typeface="+mj-lt"/>
              </a:rPr>
              <a:t>̆</a:t>
            </a:r>
          </a:p>
          <a:p>
            <a:pPr lvl="1"/>
            <a:r>
              <a:rPr lang="ru-RU" sz="1900" dirty="0">
                <a:latin typeface="+mj-lt"/>
              </a:rPr>
              <a:t>Определение невидимых граней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со сферой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 плоскостью</a:t>
            </a:r>
          </a:p>
          <a:p>
            <a:pPr lvl="1"/>
            <a:r>
              <a:rPr lang="ru-RU" sz="1900" dirty="0">
                <a:latin typeface="+mj-lt"/>
              </a:rPr>
              <a:t>Источники освещения </a:t>
            </a:r>
          </a:p>
          <a:p>
            <a:pPr lvl="1"/>
            <a:r>
              <a:rPr lang="ru-RU" sz="1900" dirty="0">
                <a:latin typeface="+mj-lt"/>
              </a:rPr>
              <a:t>Диффузное рассеяние </a:t>
            </a:r>
          </a:p>
          <a:p>
            <a:pPr lvl="1"/>
            <a:r>
              <a:rPr lang="ru-RU" sz="1900" dirty="0">
                <a:latin typeface="+mj-lt"/>
              </a:rPr>
              <a:t>Тени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900" b="1" dirty="0">
                <a:latin typeface="+mj-lt"/>
              </a:rPr>
              <a:t>Моделирование взрыва </a:t>
            </a:r>
          </a:p>
          <a:p>
            <a:pPr lvl="1"/>
            <a:r>
              <a:rPr lang="ru-RU" sz="1900" dirty="0">
                <a:latin typeface="+mj-lt"/>
              </a:rPr>
              <a:t>Построение физической и математической модели взаимодействия</a:t>
            </a: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875871" y="467707"/>
            <a:ext cx="84402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Технологическии</a:t>
            </a:r>
            <a:r>
              <a:rPr lang="ru-RU" sz="5400" b="1" dirty="0"/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1" y="1569573"/>
            <a:ext cx="9403051" cy="497665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Для выполнения проекта был выбран язык программирования </a:t>
            </a:r>
            <a:r>
              <a:rPr lang="en" sz="1900" b="1" dirty="0">
                <a:latin typeface="+mj-lt"/>
              </a:rPr>
              <a:t>C++/QT</a:t>
            </a:r>
            <a:r>
              <a:rPr lang="ru-RU" sz="1900" dirty="0">
                <a:latin typeface="+mj-lt"/>
              </a:rPr>
              <a:t>, объектно-</a:t>
            </a:r>
            <a:r>
              <a:rPr lang="ru-RU" sz="1900" dirty="0" err="1">
                <a:latin typeface="+mj-lt"/>
              </a:rPr>
              <a:t>ориентированныи</a:t>
            </a:r>
            <a:r>
              <a:rPr lang="ru-RU" sz="1900" dirty="0">
                <a:latin typeface="+mj-lt"/>
              </a:rPr>
              <a:t>̆ подход программирования и паттерны проектирования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Алгоритм программы.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пункту 4, если не загружен </a:t>
            </a:r>
            <a:r>
              <a:rPr lang="ru-RU" sz="1900" dirty="0" err="1">
                <a:latin typeface="+mj-lt"/>
              </a:rPr>
              <a:t>новыи</a:t>
            </a:r>
            <a:r>
              <a:rPr lang="ru-RU" sz="1900" dirty="0">
                <a:latin typeface="+mj-lt"/>
              </a:rPr>
              <a:t>̆ </a:t>
            </a:r>
            <a:r>
              <a:rPr lang="ru-RU" sz="1900" dirty="0" err="1">
                <a:latin typeface="+mj-lt"/>
              </a:rPr>
              <a:t>файл</a:t>
            </a:r>
            <a:r>
              <a:rPr lang="ru-RU" sz="1900" dirty="0">
                <a:latin typeface="+mj-lt"/>
              </a:rPr>
              <a:t>, иначе пункт 2.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910996" y="2218257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>
                <a:latin typeface="+mj-lt"/>
              </a:rPr>
              <a:t>параллельное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259" y="1843395"/>
            <a:ext cx="5676681" cy="44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693</Words>
  <Application>Microsoft Macintosh PowerPoint</Application>
  <PresentationFormat>Широкоэкранный</PresentationFormat>
  <Paragraphs>98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35</cp:revision>
  <dcterms:created xsi:type="dcterms:W3CDTF">2019-12-05T20:42:40Z</dcterms:created>
  <dcterms:modified xsi:type="dcterms:W3CDTF">2019-12-09T19:18:49Z</dcterms:modified>
</cp:coreProperties>
</file>

<file path=docProps/thumbnail.jpeg>
</file>